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57" r:id="rId6"/>
    <p:sldId id="258" r:id="rId7"/>
    <p:sldId id="260" r:id="rId8"/>
    <p:sldId id="261" r:id="rId9"/>
    <p:sldId id="279" r:id="rId10"/>
    <p:sldId id="262" r:id="rId11"/>
    <p:sldId id="263" r:id="rId12"/>
    <p:sldId id="264" r:id="rId13"/>
    <p:sldId id="266" r:id="rId14"/>
    <p:sldId id="267" r:id="rId15"/>
    <p:sldId id="268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0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2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3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0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7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2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4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2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BD6FB-E3D6-0447-9690-7B2E3FC0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740"/>
            <a:ext cx="12192000" cy="389051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1ED2AA-593E-6E43-B93A-AF4E52E288F4}"/>
              </a:ext>
            </a:extLst>
          </p:cNvPr>
          <p:cNvSpPr/>
          <p:nvPr/>
        </p:nvSpPr>
        <p:spPr>
          <a:xfrm>
            <a:off x="2862466" y="2040510"/>
            <a:ext cx="1027045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Nucleus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702D0D-1E36-FC43-97DF-B893AC02346F}"/>
              </a:ext>
            </a:extLst>
          </p:cNvPr>
          <p:cNvSpPr/>
          <p:nvPr/>
        </p:nvSpPr>
        <p:spPr>
          <a:xfrm>
            <a:off x="5582477" y="3687417"/>
            <a:ext cx="2189923" cy="28063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Skeletal Muscle Fiber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7B2CF-11DE-584D-8455-34ABC410B569}"/>
              </a:ext>
            </a:extLst>
          </p:cNvPr>
          <p:cNvSpPr/>
          <p:nvPr/>
        </p:nvSpPr>
        <p:spPr>
          <a:xfrm>
            <a:off x="5496339" y="4731025"/>
            <a:ext cx="1113183" cy="28063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64A2-AA4C-B645-83F4-3EC7D3F68469}"/>
              </a:ext>
            </a:extLst>
          </p:cNvPr>
          <p:cNvSpPr txBox="1"/>
          <p:nvPr/>
        </p:nvSpPr>
        <p:spPr>
          <a:xfrm>
            <a:off x="2282066" y="1664787"/>
            <a:ext cx="2187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 near periphery of cell )</a:t>
            </a:r>
          </a:p>
        </p:txBody>
      </p:sp>
    </p:spTree>
    <p:extLst>
      <p:ext uri="{BB962C8B-B14F-4D97-AF65-F5344CB8AC3E}">
        <p14:creationId xmlns:p14="http://schemas.microsoft.com/office/powerpoint/2010/main" val="59375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817DB-71B1-2744-BF8C-D691B503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575" y="0"/>
            <a:ext cx="6886605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57BD16-5645-9F44-BAC0-9D7FB08E775F}"/>
              </a:ext>
            </a:extLst>
          </p:cNvPr>
          <p:cNvSpPr/>
          <p:nvPr/>
        </p:nvSpPr>
        <p:spPr>
          <a:xfrm>
            <a:off x="7610061" y="1759225"/>
            <a:ext cx="897836" cy="27606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Band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752D81-B12B-BD42-A2A8-F54FEA7546C4}"/>
              </a:ext>
            </a:extLst>
          </p:cNvPr>
          <p:cNvSpPr/>
          <p:nvPr/>
        </p:nvSpPr>
        <p:spPr>
          <a:xfrm>
            <a:off x="7610062" y="2395329"/>
            <a:ext cx="897836" cy="27606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Band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109E53-9D6A-374F-9DC7-4B37B4C6BF51}"/>
              </a:ext>
            </a:extLst>
          </p:cNvPr>
          <p:cNvSpPr/>
          <p:nvPr/>
        </p:nvSpPr>
        <p:spPr>
          <a:xfrm>
            <a:off x="9448800" y="3667538"/>
            <a:ext cx="1374914" cy="2959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Sarcolemma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5B964D-85C5-434A-A8E1-635D441C3DAE}"/>
              </a:ext>
            </a:extLst>
          </p:cNvPr>
          <p:cNvSpPr/>
          <p:nvPr/>
        </p:nvSpPr>
        <p:spPr>
          <a:xfrm>
            <a:off x="1282148" y="2842592"/>
            <a:ext cx="2445025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Sarcoplasmic Reticulum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D0BD3-BD28-E944-827D-ADA7F408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452" y="3815510"/>
            <a:ext cx="1246274" cy="103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D772C-F408-964E-815C-B8AA8426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10" y="3963483"/>
            <a:ext cx="1246274" cy="103478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F834C0-333B-7443-9885-346889ADE83E}"/>
              </a:ext>
            </a:extLst>
          </p:cNvPr>
          <p:cNvSpPr/>
          <p:nvPr/>
        </p:nvSpPr>
        <p:spPr>
          <a:xfrm>
            <a:off x="2839277" y="3839261"/>
            <a:ext cx="1855304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Terminal Cisterna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5F7235-3CBB-6C45-9443-3542A92589F0}"/>
              </a:ext>
            </a:extLst>
          </p:cNvPr>
          <p:cNvSpPr/>
          <p:nvPr/>
        </p:nvSpPr>
        <p:spPr>
          <a:xfrm>
            <a:off x="2774797" y="4240150"/>
            <a:ext cx="2002128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Transverse Tubule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AEE786-2D34-C04D-8B1A-3FDCA42C3F23}"/>
              </a:ext>
            </a:extLst>
          </p:cNvPr>
          <p:cNvSpPr/>
          <p:nvPr/>
        </p:nvSpPr>
        <p:spPr>
          <a:xfrm>
            <a:off x="2819399" y="4621161"/>
            <a:ext cx="1855304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Terminal Cisterna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5E83B9-B77D-8647-8089-3AE962A7CCFD}"/>
              </a:ext>
            </a:extLst>
          </p:cNvPr>
          <p:cNvSpPr/>
          <p:nvPr/>
        </p:nvSpPr>
        <p:spPr>
          <a:xfrm>
            <a:off x="3051313" y="4994989"/>
            <a:ext cx="1063486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Capillary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AD798C-122B-4241-850C-8FAD0AC41768}"/>
              </a:ext>
            </a:extLst>
          </p:cNvPr>
          <p:cNvSpPr/>
          <p:nvPr/>
        </p:nvSpPr>
        <p:spPr>
          <a:xfrm>
            <a:off x="3215308" y="5367736"/>
            <a:ext cx="1063486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Myofibril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40EBB13-23B5-C946-95AC-55CE80403395}"/>
              </a:ext>
            </a:extLst>
          </p:cNvPr>
          <p:cNvSpPr/>
          <p:nvPr/>
        </p:nvSpPr>
        <p:spPr>
          <a:xfrm>
            <a:off x="2695285" y="6109010"/>
            <a:ext cx="1688441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Mitochondrion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9C306-E35F-CA4A-887E-134F18862971}"/>
              </a:ext>
            </a:extLst>
          </p:cNvPr>
          <p:cNvSpPr txBox="1"/>
          <p:nvPr/>
        </p:nvSpPr>
        <p:spPr>
          <a:xfrm>
            <a:off x="1733535" y="4230211"/>
            <a:ext cx="64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AA5293-77C0-BF42-8C99-F7A130E9D6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358888" y="4770790"/>
            <a:ext cx="4605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C04FA5-EA84-2847-B5C5-BDC284407DA7}"/>
              </a:ext>
            </a:extLst>
          </p:cNvPr>
          <p:cNvCxnSpPr>
            <a:cxnSpLocks/>
          </p:cNvCxnSpPr>
          <p:nvPr/>
        </p:nvCxnSpPr>
        <p:spPr>
          <a:xfrm flipH="1">
            <a:off x="2381598" y="3988890"/>
            <a:ext cx="4605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7FDDD1-8FD7-F748-BD7A-FF546F19E1C3}"/>
              </a:ext>
            </a:extLst>
          </p:cNvPr>
          <p:cNvCxnSpPr>
            <a:cxnSpLocks/>
          </p:cNvCxnSpPr>
          <p:nvPr/>
        </p:nvCxnSpPr>
        <p:spPr>
          <a:xfrm flipH="1">
            <a:off x="2377232" y="3963483"/>
            <a:ext cx="11930" cy="807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C9E357-5438-CE4D-AE3B-5CDCC128266A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2381598" y="4389779"/>
            <a:ext cx="393199" cy="25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12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7F703-7FCB-B341-B71C-2CC8990B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14" y="0"/>
            <a:ext cx="8607972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A6874E-79D9-E849-ABBC-A3813072EBAA}"/>
              </a:ext>
            </a:extLst>
          </p:cNvPr>
          <p:cNvSpPr/>
          <p:nvPr/>
        </p:nvSpPr>
        <p:spPr>
          <a:xfrm>
            <a:off x="1610139" y="1431236"/>
            <a:ext cx="1192694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Dendrites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738E07-C186-CC4C-86B8-6C566BB793E6}"/>
              </a:ext>
            </a:extLst>
          </p:cNvPr>
          <p:cNvSpPr/>
          <p:nvPr/>
        </p:nvSpPr>
        <p:spPr>
          <a:xfrm>
            <a:off x="7447722" y="1868555"/>
            <a:ext cx="1089992" cy="28931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 Body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AFFB3F-BF39-4C48-A6B7-C7D28189406D}"/>
              </a:ext>
            </a:extLst>
          </p:cNvPr>
          <p:cNvSpPr/>
          <p:nvPr/>
        </p:nvSpPr>
        <p:spPr>
          <a:xfrm>
            <a:off x="7396370" y="3571462"/>
            <a:ext cx="1469333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Schwann Cell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BAAE19-6988-804B-9798-5CAA9E91E906}"/>
              </a:ext>
            </a:extLst>
          </p:cNvPr>
          <p:cNvSpPr/>
          <p:nvPr/>
        </p:nvSpPr>
        <p:spPr>
          <a:xfrm>
            <a:off x="3796747" y="4545497"/>
            <a:ext cx="718929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Axon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C30487-B375-D541-9F0F-E1EE1297A064}"/>
              </a:ext>
            </a:extLst>
          </p:cNvPr>
          <p:cNvSpPr/>
          <p:nvPr/>
        </p:nvSpPr>
        <p:spPr>
          <a:xfrm>
            <a:off x="7457661" y="4938665"/>
            <a:ext cx="1835426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of Ranvier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6EA8D5-C8DB-2349-B339-E2BBCBF2D569}"/>
              </a:ext>
            </a:extLst>
          </p:cNvPr>
          <p:cNvSpPr/>
          <p:nvPr/>
        </p:nvSpPr>
        <p:spPr>
          <a:xfrm>
            <a:off x="8150914" y="6147957"/>
            <a:ext cx="2185781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Presynaptic Terminal</a:t>
            </a:r>
          </a:p>
        </p:txBody>
      </p:sp>
    </p:spTree>
    <p:extLst>
      <p:ext uri="{BB962C8B-B14F-4D97-AF65-F5344CB8AC3E}">
        <p14:creationId xmlns:p14="http://schemas.microsoft.com/office/powerpoint/2010/main" val="20707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11927-0EC7-4341-A111-62D2BD58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78"/>
            <a:ext cx="12192000" cy="601644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15C8CE-3B08-1F45-8561-1E1595A5A9DB}"/>
              </a:ext>
            </a:extLst>
          </p:cNvPr>
          <p:cNvSpPr/>
          <p:nvPr/>
        </p:nvSpPr>
        <p:spPr>
          <a:xfrm>
            <a:off x="3518452" y="785193"/>
            <a:ext cx="1391478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Axon Branch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AF27CB3-3709-0D4E-BF46-18CD43AFA7FB}"/>
              </a:ext>
            </a:extLst>
          </p:cNvPr>
          <p:cNvSpPr/>
          <p:nvPr/>
        </p:nvSpPr>
        <p:spPr>
          <a:xfrm>
            <a:off x="4293705" y="1520688"/>
            <a:ext cx="2504660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Neuromuscular Junction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CCF93-84C5-824F-AF33-3F4CFE1CEC2F}"/>
              </a:ext>
            </a:extLst>
          </p:cNvPr>
          <p:cNvSpPr/>
          <p:nvPr/>
        </p:nvSpPr>
        <p:spPr>
          <a:xfrm>
            <a:off x="4883427" y="2200926"/>
            <a:ext cx="2163415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Presynaptic Terminal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43FAF3-C8D1-9E4F-BCA8-08E802AF902F}"/>
              </a:ext>
            </a:extLst>
          </p:cNvPr>
          <p:cNvSpPr/>
          <p:nvPr/>
        </p:nvSpPr>
        <p:spPr>
          <a:xfrm>
            <a:off x="5597386" y="2620598"/>
            <a:ext cx="1449456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Sarcolemma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7425C5-02D7-8B46-975D-02E084710FFE}"/>
              </a:ext>
            </a:extLst>
          </p:cNvPr>
          <p:cNvSpPr/>
          <p:nvPr/>
        </p:nvSpPr>
        <p:spPr>
          <a:xfrm>
            <a:off x="5965134" y="4621677"/>
            <a:ext cx="1290431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Sarcoplasm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35855C-5FDA-5F48-AE03-8C5B2A6AC656}"/>
              </a:ext>
            </a:extLst>
          </p:cNvPr>
          <p:cNvSpPr/>
          <p:nvPr/>
        </p:nvSpPr>
        <p:spPr>
          <a:xfrm>
            <a:off x="7394713" y="5645406"/>
            <a:ext cx="1633329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Mitochondrion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85D6C0-7375-CD49-9BAA-F9B5ECC51117}"/>
              </a:ext>
            </a:extLst>
          </p:cNvPr>
          <p:cNvSpPr/>
          <p:nvPr/>
        </p:nvSpPr>
        <p:spPr>
          <a:xfrm>
            <a:off x="1103243" y="5676920"/>
            <a:ext cx="1186068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Myofibrils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2306C-2184-3B42-874F-62D7879A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213" y="80066"/>
            <a:ext cx="1600200" cy="109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324566-0FA9-D74F-8E72-54B88784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083" y="576460"/>
            <a:ext cx="935934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B26F9-AA18-FF4A-BC33-B0DD8D51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552" y="5685734"/>
            <a:ext cx="1449456" cy="989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74026C-D94A-AE40-ABCD-EDA0FCCF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13" y="5685734"/>
            <a:ext cx="1600200" cy="10922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AEFA5B-DF46-F348-9FE6-87BEE23FAE4D}"/>
              </a:ext>
            </a:extLst>
          </p:cNvPr>
          <p:cNvSpPr/>
          <p:nvPr/>
        </p:nvSpPr>
        <p:spPr>
          <a:xfrm>
            <a:off x="10591800" y="5685734"/>
            <a:ext cx="1600200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Synaptic Cleft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5BB60B-DB5D-6D47-806F-85B4BDD8CA60}"/>
              </a:ext>
            </a:extLst>
          </p:cNvPr>
          <p:cNvSpPr/>
          <p:nvPr/>
        </p:nvSpPr>
        <p:spPr>
          <a:xfrm>
            <a:off x="8657812" y="6133568"/>
            <a:ext cx="2503832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Postsynaptic Membrane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ACFC0-CB45-1049-988C-F52000F7D8F8}"/>
              </a:ext>
            </a:extLst>
          </p:cNvPr>
          <p:cNvCxnSpPr/>
          <p:nvPr/>
        </p:nvCxnSpPr>
        <p:spPr>
          <a:xfrm>
            <a:off x="9809921" y="5516217"/>
            <a:ext cx="0" cy="617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2DDFAB0-64DD-9D4E-AA44-809797E71A9B}"/>
              </a:ext>
            </a:extLst>
          </p:cNvPr>
          <p:cNvSpPr/>
          <p:nvPr/>
        </p:nvSpPr>
        <p:spPr>
          <a:xfrm>
            <a:off x="0" y="5188236"/>
            <a:ext cx="2428459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Sarcoplasmic Reticulum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F5A713E-0B95-4A48-9A3F-AE90C2E7A786}"/>
              </a:ext>
            </a:extLst>
          </p:cNvPr>
          <p:cNvSpPr/>
          <p:nvPr/>
        </p:nvSpPr>
        <p:spPr>
          <a:xfrm>
            <a:off x="0" y="4621677"/>
            <a:ext cx="1431235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Muscle Fiber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4FEB1F-17EA-2540-AC53-1A800D771F47}"/>
              </a:ext>
            </a:extLst>
          </p:cNvPr>
          <p:cNvSpPr/>
          <p:nvPr/>
        </p:nvSpPr>
        <p:spPr>
          <a:xfrm>
            <a:off x="0" y="4157319"/>
            <a:ext cx="1103243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Capillary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5478F-1A5E-E544-BDEE-386091AC513C}"/>
              </a:ext>
            </a:extLst>
          </p:cNvPr>
          <p:cNvSpPr txBox="1"/>
          <p:nvPr/>
        </p:nvSpPr>
        <p:spPr>
          <a:xfrm>
            <a:off x="9122749" y="6396736"/>
            <a:ext cx="15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sarcolemma 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BEC5B6-7588-394A-999F-EC8DA39C56F9}"/>
              </a:ext>
            </a:extLst>
          </p:cNvPr>
          <p:cNvSpPr/>
          <p:nvPr/>
        </p:nvSpPr>
        <p:spPr>
          <a:xfrm>
            <a:off x="8136839" y="933165"/>
            <a:ext cx="2153474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Presynaptic Terminal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9431C9-0B47-9B4C-8431-B04433F29BEE}"/>
              </a:ext>
            </a:extLst>
          </p:cNvPr>
          <p:cNvSpPr/>
          <p:nvPr/>
        </p:nvSpPr>
        <p:spPr>
          <a:xfrm>
            <a:off x="10383083" y="1273355"/>
            <a:ext cx="1808917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Synaptic Vesicles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85CF99-42D4-594F-81F5-A8DEC14B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15637"/>
            <a:ext cx="1030356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9086" y="258418"/>
            <a:ext cx="301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M-1 = Skeletal Muscle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43" y="1106222"/>
            <a:ext cx="8230313" cy="464555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8ED0D6-1AD1-C047-B36B-73DC88A478FA}"/>
              </a:ext>
            </a:extLst>
          </p:cNvPr>
          <p:cNvSpPr/>
          <p:nvPr/>
        </p:nvSpPr>
        <p:spPr>
          <a:xfrm>
            <a:off x="2638839" y="4502427"/>
            <a:ext cx="2136913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Longitudinal Section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17CBFC-F04F-E743-97DE-2CA62FBBCC3D}"/>
              </a:ext>
            </a:extLst>
          </p:cNvPr>
          <p:cNvSpPr/>
          <p:nvPr/>
        </p:nvSpPr>
        <p:spPr>
          <a:xfrm>
            <a:off x="7909892" y="2597426"/>
            <a:ext cx="1482587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Section</a:t>
            </a:r>
          </a:p>
        </p:txBody>
      </p:sp>
    </p:spTree>
    <p:extLst>
      <p:ext uri="{BB962C8B-B14F-4D97-AF65-F5344CB8AC3E}">
        <p14:creationId xmlns:p14="http://schemas.microsoft.com/office/powerpoint/2010/main" val="400527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9148" y="9939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M-2 = Skeletal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29" y="386832"/>
            <a:ext cx="8181541" cy="60843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83EAA9-91E6-F74A-BF0D-E52E1C438D7F}"/>
              </a:ext>
            </a:extLst>
          </p:cNvPr>
          <p:cNvSpPr/>
          <p:nvPr/>
        </p:nvSpPr>
        <p:spPr>
          <a:xfrm>
            <a:off x="5531127" y="3876261"/>
            <a:ext cx="1326874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Sarcomere</a:t>
            </a:r>
          </a:p>
        </p:txBody>
      </p:sp>
    </p:spTree>
    <p:extLst>
      <p:ext uri="{BB962C8B-B14F-4D97-AF65-F5344CB8AC3E}">
        <p14:creationId xmlns:p14="http://schemas.microsoft.com/office/powerpoint/2010/main" val="244226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77687" y="4909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M-3 = Skeletal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0" y="718221"/>
            <a:ext cx="10725637" cy="57213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2CC576-78C6-A946-A2FC-C8298782FDF0}"/>
              </a:ext>
            </a:extLst>
          </p:cNvPr>
          <p:cNvSpPr/>
          <p:nvPr/>
        </p:nvSpPr>
        <p:spPr>
          <a:xfrm>
            <a:off x="6642479" y="1583506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Band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F4F9DB-3CE5-604B-8314-06D4AC619E93}"/>
              </a:ext>
            </a:extLst>
          </p:cNvPr>
          <p:cNvSpPr/>
          <p:nvPr/>
        </p:nvSpPr>
        <p:spPr>
          <a:xfrm>
            <a:off x="6187518" y="3789313"/>
            <a:ext cx="909922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Zone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8EC8D6-78FB-944F-916B-9529869F9FAA}"/>
              </a:ext>
            </a:extLst>
          </p:cNvPr>
          <p:cNvSpPr/>
          <p:nvPr/>
        </p:nvSpPr>
        <p:spPr>
          <a:xfrm>
            <a:off x="2198096" y="1483302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Disk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368814-871A-6540-882B-8540F798F967}"/>
              </a:ext>
            </a:extLst>
          </p:cNvPr>
          <p:cNvSpPr/>
          <p:nvPr/>
        </p:nvSpPr>
        <p:spPr>
          <a:xfrm>
            <a:off x="7513873" y="6289678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Disk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D1E95-F3DF-0B47-9D62-B2E413B1ABB3}"/>
              </a:ext>
            </a:extLst>
          </p:cNvPr>
          <p:cNvSpPr/>
          <p:nvPr/>
        </p:nvSpPr>
        <p:spPr>
          <a:xfrm>
            <a:off x="5346271" y="3060154"/>
            <a:ext cx="841248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C348E5-6A91-0445-A461-43B416B40D5E}"/>
              </a:ext>
            </a:extLst>
          </p:cNvPr>
          <p:cNvSpPr/>
          <p:nvPr/>
        </p:nvSpPr>
        <p:spPr>
          <a:xfrm>
            <a:off x="9493634" y="3639413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Band</a:t>
            </a:r>
          </a:p>
        </p:txBody>
      </p:sp>
    </p:spTree>
    <p:extLst>
      <p:ext uri="{BB962C8B-B14F-4D97-AF65-F5344CB8AC3E}">
        <p14:creationId xmlns:p14="http://schemas.microsoft.com/office/powerpoint/2010/main" val="255339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9451" y="-19878"/>
            <a:ext cx="34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M-4 = Cardiac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52" y="511242"/>
            <a:ext cx="10888496" cy="598464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3DFD36-CA3C-B345-9298-640EC0C4B522}"/>
              </a:ext>
            </a:extLst>
          </p:cNvPr>
          <p:cNvSpPr/>
          <p:nvPr/>
        </p:nvSpPr>
        <p:spPr>
          <a:xfrm>
            <a:off x="5550895" y="4667911"/>
            <a:ext cx="962548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Nucleus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56F0B0-292B-0245-86F0-D69928030FF7}"/>
              </a:ext>
            </a:extLst>
          </p:cNvPr>
          <p:cNvSpPr/>
          <p:nvPr/>
        </p:nvSpPr>
        <p:spPr>
          <a:xfrm>
            <a:off x="4731025" y="2989840"/>
            <a:ext cx="1782418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Intercalated Disk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C8DCA7-FD57-F74E-898B-17A125FC3373}"/>
              </a:ext>
            </a:extLst>
          </p:cNvPr>
          <p:cNvCxnSpPr>
            <a:stCxn id="4" idx="1"/>
          </p:cNvCxnSpPr>
          <p:nvPr/>
        </p:nvCxnSpPr>
        <p:spPr>
          <a:xfrm flipH="1">
            <a:off x="5317435" y="4817811"/>
            <a:ext cx="233460" cy="111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3B71CB-E7FC-9D49-A63D-6970C4B175E6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387009" y="2574235"/>
            <a:ext cx="235225" cy="4156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88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29209" y="0"/>
            <a:ext cx="356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M-5 = Smooth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6" y="369332"/>
            <a:ext cx="11026387" cy="635704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8FB2902-0FE4-DA43-B45B-6880213F2697}"/>
              </a:ext>
            </a:extLst>
          </p:cNvPr>
          <p:cNvSpPr/>
          <p:nvPr/>
        </p:nvSpPr>
        <p:spPr>
          <a:xfrm>
            <a:off x="7424529" y="4874104"/>
            <a:ext cx="98397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Nucleus</a:t>
            </a:r>
          </a:p>
        </p:txBody>
      </p:sp>
    </p:spTree>
    <p:extLst>
      <p:ext uri="{BB962C8B-B14F-4D97-AF65-F5344CB8AC3E}">
        <p14:creationId xmlns:p14="http://schemas.microsoft.com/office/powerpoint/2010/main" val="283137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A9F81-E38D-B841-99B7-76B82056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45"/>
            <a:ext cx="12192000" cy="6631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715E4A-4D93-DB45-B003-BCEDCC6C7905}"/>
              </a:ext>
            </a:extLst>
          </p:cNvPr>
          <p:cNvSpPr/>
          <p:nvPr/>
        </p:nvSpPr>
        <p:spPr>
          <a:xfrm>
            <a:off x="4843669" y="5814391"/>
            <a:ext cx="1252331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7A2713-97E7-7C48-92C1-58E81A1BA92A}"/>
              </a:ext>
            </a:extLst>
          </p:cNvPr>
          <p:cNvSpPr/>
          <p:nvPr/>
        </p:nvSpPr>
        <p:spPr>
          <a:xfrm>
            <a:off x="4843669" y="5003198"/>
            <a:ext cx="1991140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Intercalcated</a:t>
            </a:r>
            <a:r>
              <a:rPr lang="en-US" dirty="0"/>
              <a:t> Disks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5D53EC-21CC-0142-BC02-0134B0B727E8}"/>
              </a:ext>
            </a:extLst>
          </p:cNvPr>
          <p:cNvSpPr/>
          <p:nvPr/>
        </p:nvSpPr>
        <p:spPr>
          <a:xfrm>
            <a:off x="4707834" y="3734302"/>
            <a:ext cx="2126975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Cardiac Muscle Cell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7553-50E8-BF4F-A26A-7BFBBAF6754F}"/>
              </a:ext>
            </a:extLst>
          </p:cNvPr>
          <p:cNvSpPr/>
          <p:nvPr/>
        </p:nvSpPr>
        <p:spPr>
          <a:xfrm>
            <a:off x="5168345" y="3084118"/>
            <a:ext cx="1027045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Nucleus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32E46-A474-0E49-B9E0-B9D9357DA8BF}"/>
              </a:ext>
            </a:extLst>
          </p:cNvPr>
          <p:cNvSpPr txBox="1"/>
          <p:nvPr/>
        </p:nvSpPr>
        <p:spPr>
          <a:xfrm>
            <a:off x="5208101" y="3305260"/>
            <a:ext cx="978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 central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790FA-6D38-A247-828A-6BCF4892F1CB}"/>
              </a:ext>
            </a:extLst>
          </p:cNvPr>
          <p:cNvSpPr txBox="1"/>
          <p:nvPr/>
        </p:nvSpPr>
        <p:spPr>
          <a:xfrm>
            <a:off x="4935996" y="4468056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 special junctions</a:t>
            </a:r>
            <a:br>
              <a:rPr lang="en-US" sz="1600" dirty="0"/>
            </a:br>
            <a:r>
              <a:rPr lang="en-US" sz="1600" dirty="0"/>
              <a:t>between cells )</a:t>
            </a:r>
          </a:p>
        </p:txBody>
      </p:sp>
    </p:spTree>
    <p:extLst>
      <p:ext uri="{BB962C8B-B14F-4D97-AF65-F5344CB8AC3E}">
        <p14:creationId xmlns:p14="http://schemas.microsoft.com/office/powerpoint/2010/main" val="322145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C21084-5610-894C-9E68-035CD1B5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3"/>
            <a:ext cx="12192000" cy="683629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D21F66-8CBE-774A-A4B2-0284795A8493}"/>
              </a:ext>
            </a:extLst>
          </p:cNvPr>
          <p:cNvSpPr/>
          <p:nvPr/>
        </p:nvSpPr>
        <p:spPr>
          <a:xfrm>
            <a:off x="5068955" y="3670527"/>
            <a:ext cx="1027045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Nucleus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67184C-1858-1D47-A297-396ADAC6D0EE}"/>
              </a:ext>
            </a:extLst>
          </p:cNvPr>
          <p:cNvSpPr/>
          <p:nvPr/>
        </p:nvSpPr>
        <p:spPr>
          <a:xfrm>
            <a:off x="4611754" y="5910143"/>
            <a:ext cx="2077281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Smooth Muscle Cell</a:t>
            </a:r>
          </a:p>
        </p:txBody>
      </p:sp>
    </p:spTree>
    <p:extLst>
      <p:ext uri="{BB962C8B-B14F-4D97-AF65-F5344CB8AC3E}">
        <p14:creationId xmlns:p14="http://schemas.microsoft.com/office/powerpoint/2010/main" val="278596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305B2-87E5-9445-8B4A-B1B12456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70" y="18863"/>
            <a:ext cx="5714604" cy="683913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449A08-FFA7-0540-B309-240AF6EB58AF}"/>
              </a:ext>
            </a:extLst>
          </p:cNvPr>
          <p:cNvSpPr/>
          <p:nvPr/>
        </p:nvSpPr>
        <p:spPr>
          <a:xfrm>
            <a:off x="5039138" y="1103243"/>
            <a:ext cx="844827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83B2B-E1AA-B14D-B1AD-A2EA54FCDDF8}"/>
              </a:ext>
            </a:extLst>
          </p:cNvPr>
          <p:cNvSpPr/>
          <p:nvPr/>
        </p:nvSpPr>
        <p:spPr>
          <a:xfrm>
            <a:off x="5161720" y="1424609"/>
            <a:ext cx="652671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7C3918-8ACC-8740-A3D3-9AD19176F087}"/>
              </a:ext>
            </a:extLst>
          </p:cNvPr>
          <p:cNvSpPr/>
          <p:nvPr/>
        </p:nvSpPr>
        <p:spPr>
          <a:xfrm>
            <a:off x="5062331" y="1765853"/>
            <a:ext cx="834889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Nerve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11495B-DBA7-D143-B965-ACB67B87C2F6}"/>
              </a:ext>
            </a:extLst>
          </p:cNvPr>
          <p:cNvSpPr/>
          <p:nvPr/>
        </p:nvSpPr>
        <p:spPr>
          <a:xfrm>
            <a:off x="6983897" y="357809"/>
            <a:ext cx="1683025" cy="25841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Muscular Fascia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D474FE-8912-A447-96DE-CCDCCB37E1EB}"/>
              </a:ext>
            </a:extLst>
          </p:cNvPr>
          <p:cNvSpPr/>
          <p:nvPr/>
        </p:nvSpPr>
        <p:spPr>
          <a:xfrm>
            <a:off x="7056192" y="992255"/>
            <a:ext cx="123304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Epimysium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D1D4B7F-0A44-444B-BEAC-38616A79E973}"/>
              </a:ext>
            </a:extLst>
          </p:cNvPr>
          <p:cNvSpPr/>
          <p:nvPr/>
        </p:nvSpPr>
        <p:spPr>
          <a:xfrm>
            <a:off x="7056191" y="1505776"/>
            <a:ext cx="138213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Perimysium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3D11B1F-D332-4147-B39E-601F2B998BB2}"/>
              </a:ext>
            </a:extLst>
          </p:cNvPr>
          <p:cNvSpPr/>
          <p:nvPr/>
        </p:nvSpPr>
        <p:spPr>
          <a:xfrm>
            <a:off x="7046252" y="2034210"/>
            <a:ext cx="148152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Endomysium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C05E6-1FD6-A646-AD49-03D8151B5FE1}"/>
              </a:ext>
            </a:extLst>
          </p:cNvPr>
          <p:cNvSpPr/>
          <p:nvPr/>
        </p:nvSpPr>
        <p:spPr>
          <a:xfrm>
            <a:off x="7697364" y="2511288"/>
            <a:ext cx="148152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Muscle Fiber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3F7B20-8004-4E42-BC0F-D1B776230C7B}"/>
              </a:ext>
            </a:extLst>
          </p:cNvPr>
          <p:cNvSpPr/>
          <p:nvPr/>
        </p:nvSpPr>
        <p:spPr>
          <a:xfrm>
            <a:off x="7697364" y="2827686"/>
            <a:ext cx="8304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Artery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044F38-8945-A847-BA1A-C74762DB7554}"/>
              </a:ext>
            </a:extLst>
          </p:cNvPr>
          <p:cNvSpPr/>
          <p:nvPr/>
        </p:nvSpPr>
        <p:spPr>
          <a:xfrm>
            <a:off x="7697364" y="3135794"/>
            <a:ext cx="8304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Nerve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BDE3E5-B4D4-DE4D-9EF6-D9A284547B2F}"/>
              </a:ext>
            </a:extLst>
          </p:cNvPr>
          <p:cNvSpPr/>
          <p:nvPr/>
        </p:nvSpPr>
        <p:spPr>
          <a:xfrm>
            <a:off x="7677288" y="3473728"/>
            <a:ext cx="611946" cy="22694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Vein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5240D61-FA04-4748-9E17-600448639E67}"/>
              </a:ext>
            </a:extLst>
          </p:cNvPr>
          <p:cNvSpPr/>
          <p:nvPr/>
        </p:nvSpPr>
        <p:spPr>
          <a:xfrm>
            <a:off x="7697363" y="3950806"/>
            <a:ext cx="1158401" cy="27166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Fasciculus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04F0-B727-6B48-B834-1629D7D1E25A}"/>
              </a:ext>
            </a:extLst>
          </p:cNvPr>
          <p:cNvSpPr/>
          <p:nvPr/>
        </p:nvSpPr>
        <p:spPr>
          <a:xfrm>
            <a:off x="7428667" y="6580718"/>
            <a:ext cx="24765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Neuromuscular Junction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CB1659-21B9-A84D-89B4-BF3A2B0F2E01}"/>
              </a:ext>
            </a:extLst>
          </p:cNvPr>
          <p:cNvSpPr/>
          <p:nvPr/>
        </p:nvSpPr>
        <p:spPr>
          <a:xfrm>
            <a:off x="3995530" y="6454550"/>
            <a:ext cx="232683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Axon of Motor Neuron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E720B-8001-4846-946C-D52276714CD2}"/>
              </a:ext>
            </a:extLst>
          </p:cNvPr>
          <p:cNvSpPr txBox="1"/>
          <p:nvPr/>
        </p:nvSpPr>
        <p:spPr>
          <a:xfrm>
            <a:off x="8666922" y="268357"/>
            <a:ext cx="2723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individual muscles and groups of muscles 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8DE175-5020-2E40-BC34-C47D4C595BF2}"/>
              </a:ext>
            </a:extLst>
          </p:cNvPr>
          <p:cNvSpPr txBox="1"/>
          <p:nvPr/>
        </p:nvSpPr>
        <p:spPr>
          <a:xfrm>
            <a:off x="8259417" y="966016"/>
            <a:ext cx="177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muscles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48E878-E989-3544-9B76-E43B0204590A}"/>
              </a:ext>
            </a:extLst>
          </p:cNvPr>
          <p:cNvSpPr txBox="1"/>
          <p:nvPr/>
        </p:nvSpPr>
        <p:spPr>
          <a:xfrm>
            <a:off x="8405781" y="1487573"/>
            <a:ext cx="177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fasciculi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4F1D1-22DB-3A43-83B6-D861FC1DFC86}"/>
              </a:ext>
            </a:extLst>
          </p:cNvPr>
          <p:cNvSpPr txBox="1"/>
          <p:nvPr/>
        </p:nvSpPr>
        <p:spPr>
          <a:xfrm>
            <a:off x="8527774" y="2004560"/>
            <a:ext cx="2107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muscle fibers )</a:t>
            </a:r>
          </a:p>
        </p:txBody>
      </p:sp>
    </p:spTree>
    <p:extLst>
      <p:ext uri="{BB962C8B-B14F-4D97-AF65-F5344CB8AC3E}">
        <p14:creationId xmlns:p14="http://schemas.microsoft.com/office/powerpoint/2010/main" val="258148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4BD7F37-E7B7-9741-A64C-3574C47C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17" y="0"/>
            <a:ext cx="6774366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FE708F-C7C1-B14F-AC55-67E89FD8372C}"/>
              </a:ext>
            </a:extLst>
          </p:cNvPr>
          <p:cNvSpPr/>
          <p:nvPr/>
        </p:nvSpPr>
        <p:spPr>
          <a:xfrm>
            <a:off x="5784573" y="79513"/>
            <a:ext cx="15008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Muscle Fibers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F09A94-0474-6B4B-8952-36C997988A0E}"/>
              </a:ext>
            </a:extLst>
          </p:cNvPr>
          <p:cNvSpPr/>
          <p:nvPr/>
        </p:nvSpPr>
        <p:spPr>
          <a:xfrm>
            <a:off x="2996020" y="367753"/>
            <a:ext cx="1454427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Endomysium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B38643-D2EA-6844-90FA-E6AB50ABA05F}"/>
              </a:ext>
            </a:extLst>
          </p:cNvPr>
          <p:cNvSpPr/>
          <p:nvPr/>
        </p:nvSpPr>
        <p:spPr>
          <a:xfrm>
            <a:off x="7646504" y="460516"/>
            <a:ext cx="801757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Nuclei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E0465A-0FD2-914C-B06A-E92646B5AF0A}"/>
              </a:ext>
            </a:extLst>
          </p:cNvPr>
          <p:cNvSpPr/>
          <p:nvPr/>
        </p:nvSpPr>
        <p:spPr>
          <a:xfrm>
            <a:off x="8933622" y="1166196"/>
            <a:ext cx="1050233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Capillary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EB4D44-D222-5845-BCFE-8D0C82E96EAB}"/>
              </a:ext>
            </a:extLst>
          </p:cNvPr>
          <p:cNvSpPr/>
          <p:nvPr/>
        </p:nvSpPr>
        <p:spPr>
          <a:xfrm>
            <a:off x="9291430" y="3059629"/>
            <a:ext cx="138484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Sarcolemma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DDD764-0D82-9D46-A0E5-40453775E839}"/>
              </a:ext>
            </a:extLst>
          </p:cNvPr>
          <p:cNvSpPr/>
          <p:nvPr/>
        </p:nvSpPr>
        <p:spPr>
          <a:xfrm>
            <a:off x="9306964" y="3903630"/>
            <a:ext cx="1614396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Mitochondrion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939182-C7CC-4E40-A1B6-F40B23F0D422}"/>
              </a:ext>
            </a:extLst>
          </p:cNvPr>
          <p:cNvSpPr/>
          <p:nvPr/>
        </p:nvSpPr>
        <p:spPr>
          <a:xfrm>
            <a:off x="8950340" y="4243726"/>
            <a:ext cx="1163822" cy="2385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Myofibrils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935855-A2B3-FD4E-B01B-B9F01C319276}"/>
              </a:ext>
            </a:extLst>
          </p:cNvPr>
          <p:cNvSpPr/>
          <p:nvPr/>
        </p:nvSpPr>
        <p:spPr>
          <a:xfrm>
            <a:off x="8950340" y="4679657"/>
            <a:ext cx="1163822" cy="2385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BCCBEE-5DD7-4244-BB6C-292EFC22A5D0}"/>
              </a:ext>
            </a:extLst>
          </p:cNvPr>
          <p:cNvSpPr/>
          <p:nvPr/>
        </p:nvSpPr>
        <p:spPr>
          <a:xfrm>
            <a:off x="4353342" y="2550627"/>
            <a:ext cx="2415206" cy="3238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Sarcoplasmic Reticulum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310D9F-4B84-9F41-958B-13D14DC26806}"/>
              </a:ext>
            </a:extLst>
          </p:cNvPr>
          <p:cNvSpPr/>
          <p:nvPr/>
        </p:nvSpPr>
        <p:spPr>
          <a:xfrm>
            <a:off x="4094922" y="3631065"/>
            <a:ext cx="1903308" cy="3238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Transverse Tubule</a:t>
            </a:r>
          </a:p>
        </p:txBody>
      </p:sp>
    </p:spTree>
    <p:extLst>
      <p:ext uri="{BB962C8B-B14F-4D97-AF65-F5344CB8AC3E}">
        <p14:creationId xmlns:p14="http://schemas.microsoft.com/office/powerpoint/2010/main" val="400908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E5B37F-A24B-1240-AAE2-52F3644D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" y="408395"/>
            <a:ext cx="12046858" cy="616385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EB4D44-D222-5845-BCFE-8D0C82E96EAB}"/>
              </a:ext>
            </a:extLst>
          </p:cNvPr>
          <p:cNvSpPr/>
          <p:nvPr/>
        </p:nvSpPr>
        <p:spPr>
          <a:xfrm>
            <a:off x="4886902" y="3177208"/>
            <a:ext cx="138484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Sarcolemma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DDD764-0D82-9D46-A0E5-40453775E839}"/>
              </a:ext>
            </a:extLst>
          </p:cNvPr>
          <p:cNvSpPr/>
          <p:nvPr/>
        </p:nvSpPr>
        <p:spPr>
          <a:xfrm>
            <a:off x="259838" y="1118990"/>
            <a:ext cx="1948541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Actin Myofilament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939182-C7CC-4E40-A1B6-F40B23F0D422}"/>
              </a:ext>
            </a:extLst>
          </p:cNvPr>
          <p:cNvSpPr/>
          <p:nvPr/>
        </p:nvSpPr>
        <p:spPr>
          <a:xfrm>
            <a:off x="259838" y="1558411"/>
            <a:ext cx="1061830" cy="2385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Myofibril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935855-A2B3-FD4E-B01B-B9F01C319276}"/>
              </a:ext>
            </a:extLst>
          </p:cNvPr>
          <p:cNvSpPr/>
          <p:nvPr/>
        </p:nvSpPr>
        <p:spPr>
          <a:xfrm>
            <a:off x="5457917" y="6320456"/>
            <a:ext cx="138484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Sarcomere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24AEE6-B5F2-8B4E-9915-0352069F1DE0}"/>
              </a:ext>
            </a:extLst>
          </p:cNvPr>
          <p:cNvSpPr/>
          <p:nvPr/>
        </p:nvSpPr>
        <p:spPr>
          <a:xfrm>
            <a:off x="10695143" y="3429000"/>
            <a:ext cx="781877" cy="238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Disk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27D98E6-0D14-FA44-AD7E-C40812261CC6}"/>
              </a:ext>
            </a:extLst>
          </p:cNvPr>
          <p:cNvSpPr/>
          <p:nvPr/>
        </p:nvSpPr>
        <p:spPr>
          <a:xfrm>
            <a:off x="6271751" y="4345882"/>
            <a:ext cx="853109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Line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12840E-E64E-9C47-B0FD-820E6EB05883}"/>
              </a:ext>
            </a:extLst>
          </p:cNvPr>
          <p:cNvSpPr/>
          <p:nvPr/>
        </p:nvSpPr>
        <p:spPr>
          <a:xfrm>
            <a:off x="5737037" y="3914361"/>
            <a:ext cx="2211457" cy="25179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Myosin Myofilament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1F12825-9EFD-ED43-883B-8788D94C082E}"/>
              </a:ext>
            </a:extLst>
          </p:cNvPr>
          <p:cNvSpPr/>
          <p:nvPr/>
        </p:nvSpPr>
        <p:spPr>
          <a:xfrm>
            <a:off x="183638" y="1984589"/>
            <a:ext cx="214211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Myosin Myofilament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122C984-D2C0-1C4F-804E-FAFF60A61627}"/>
              </a:ext>
            </a:extLst>
          </p:cNvPr>
          <p:cNvSpPr/>
          <p:nvPr/>
        </p:nvSpPr>
        <p:spPr>
          <a:xfrm>
            <a:off x="796548" y="3460511"/>
            <a:ext cx="781877" cy="238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Disk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07C5CE-41AE-FB44-95E2-E524B93EF785}"/>
              </a:ext>
            </a:extLst>
          </p:cNvPr>
          <p:cNvSpPr/>
          <p:nvPr/>
        </p:nvSpPr>
        <p:spPr>
          <a:xfrm>
            <a:off x="8712151" y="3914361"/>
            <a:ext cx="1376067" cy="25179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Cross-Bridge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E950FE-6D1A-6C4E-AD28-4F33A1A84259}"/>
              </a:ext>
            </a:extLst>
          </p:cNvPr>
          <p:cNvCxnSpPr>
            <a:stCxn id="12" idx="0"/>
          </p:cNvCxnSpPr>
          <p:nvPr/>
        </p:nvCxnSpPr>
        <p:spPr>
          <a:xfrm flipV="1">
            <a:off x="790753" y="1370782"/>
            <a:ext cx="443355" cy="18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6EACE8-D222-3941-85CA-657A60F0613D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790753" y="1796960"/>
            <a:ext cx="463945" cy="18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28ABC72-095E-7E4F-A505-A4E0A4EC797C}"/>
              </a:ext>
            </a:extLst>
          </p:cNvPr>
          <p:cNvSpPr/>
          <p:nvPr/>
        </p:nvSpPr>
        <p:spPr>
          <a:xfrm>
            <a:off x="2652151" y="4015980"/>
            <a:ext cx="1944125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Actin Myofilament</a:t>
            </a:r>
          </a:p>
        </p:txBody>
      </p:sp>
    </p:spTree>
    <p:extLst>
      <p:ext uri="{BB962C8B-B14F-4D97-AF65-F5344CB8AC3E}">
        <p14:creationId xmlns:p14="http://schemas.microsoft.com/office/powerpoint/2010/main" val="123496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9ADF1-F2BE-3E49-B938-DD8354F6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031"/>
            <a:ext cx="12192000" cy="5041937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4A1A6A-131A-5647-AD6F-08C081849C1B}"/>
              </a:ext>
            </a:extLst>
          </p:cNvPr>
          <p:cNvSpPr/>
          <p:nvPr/>
        </p:nvSpPr>
        <p:spPr>
          <a:xfrm>
            <a:off x="8408504" y="3588026"/>
            <a:ext cx="710323" cy="2708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550EA5A-C3EB-4349-9487-AC6BE7491C31}"/>
              </a:ext>
            </a:extLst>
          </p:cNvPr>
          <p:cNvSpPr/>
          <p:nvPr/>
        </p:nvSpPr>
        <p:spPr>
          <a:xfrm>
            <a:off x="11390244" y="3588025"/>
            <a:ext cx="796462" cy="2708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4AE9E3-39D7-8E41-AFED-11D6584E2994}"/>
              </a:ext>
            </a:extLst>
          </p:cNvPr>
          <p:cNvSpPr/>
          <p:nvPr/>
        </p:nvSpPr>
        <p:spPr>
          <a:xfrm>
            <a:off x="9710530" y="4363278"/>
            <a:ext cx="1366307" cy="3139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Chains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C5A52E-ACB6-B741-93CE-04F4B58C4FD3}"/>
              </a:ext>
            </a:extLst>
          </p:cNvPr>
          <p:cNvSpPr/>
          <p:nvPr/>
        </p:nvSpPr>
        <p:spPr>
          <a:xfrm>
            <a:off x="6594937" y="5416826"/>
            <a:ext cx="161676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Heavy Chains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0AA4-1748-1C4F-B548-3D7EBB84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130" y="5308757"/>
            <a:ext cx="1574800" cy="7493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479CFC8-AD78-E442-BF46-ABA7FB7683FE}"/>
              </a:ext>
            </a:extLst>
          </p:cNvPr>
          <p:cNvSpPr/>
          <p:nvPr/>
        </p:nvSpPr>
        <p:spPr>
          <a:xfrm>
            <a:off x="9462052" y="5308758"/>
            <a:ext cx="1445916" cy="35932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Hinge Region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B705D-C668-6E46-B117-27199B5C7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244" y="4363278"/>
            <a:ext cx="1527879" cy="30728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B0BB1-35AD-4840-89E7-43374E13B317}"/>
              </a:ext>
            </a:extLst>
          </p:cNvPr>
          <p:cNvSpPr/>
          <p:nvPr/>
        </p:nvSpPr>
        <p:spPr>
          <a:xfrm>
            <a:off x="6344478" y="4353339"/>
            <a:ext cx="161676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Coiled-Portion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245A70-8DD4-3440-8F70-18705BC6325E}"/>
              </a:ext>
            </a:extLst>
          </p:cNvPr>
          <p:cNvSpPr/>
          <p:nvPr/>
        </p:nvSpPr>
        <p:spPr>
          <a:xfrm>
            <a:off x="5993296" y="3090909"/>
            <a:ext cx="2198529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Myosin Myofilament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0AB54D-7936-3A4F-935D-DEF444545335}"/>
              </a:ext>
            </a:extLst>
          </p:cNvPr>
          <p:cNvSpPr/>
          <p:nvPr/>
        </p:nvSpPr>
        <p:spPr>
          <a:xfrm>
            <a:off x="6096000" y="1209644"/>
            <a:ext cx="1865244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Myosin Molecule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AEE39C-7128-7440-8A25-86F7003B9A5D}"/>
              </a:ext>
            </a:extLst>
          </p:cNvPr>
          <p:cNvSpPr/>
          <p:nvPr/>
        </p:nvSpPr>
        <p:spPr>
          <a:xfrm>
            <a:off x="1115163" y="4353338"/>
            <a:ext cx="145244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Tropomyosin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D451E3-61C0-3D4E-B7F2-72A157ABCDDA}"/>
              </a:ext>
            </a:extLst>
          </p:cNvPr>
          <p:cNvSpPr/>
          <p:nvPr/>
        </p:nvSpPr>
        <p:spPr>
          <a:xfrm>
            <a:off x="1038963" y="4824492"/>
            <a:ext cx="1903020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 Actin Molecules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4900627-3ABB-5F4E-911B-3FADC0A2B8B2}"/>
              </a:ext>
            </a:extLst>
          </p:cNvPr>
          <p:cNvSpPr/>
          <p:nvPr/>
        </p:nvSpPr>
        <p:spPr>
          <a:xfrm>
            <a:off x="4207565" y="4677188"/>
            <a:ext cx="1047187" cy="300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Troponin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BE04FB-6A33-CC47-870D-BE7C72826B45}"/>
              </a:ext>
            </a:extLst>
          </p:cNvPr>
          <p:cNvSpPr/>
          <p:nvPr/>
        </p:nvSpPr>
        <p:spPr>
          <a:xfrm>
            <a:off x="4866860" y="2652349"/>
            <a:ext cx="1728077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Attachment Site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FECCA5-CED8-3E4D-A138-13E88B58BCBF}"/>
              </a:ext>
            </a:extLst>
          </p:cNvPr>
          <p:cNvSpPr/>
          <p:nvPr/>
        </p:nvSpPr>
        <p:spPr>
          <a:xfrm>
            <a:off x="3712132" y="2640465"/>
            <a:ext cx="1047187" cy="300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Troponin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1FAEC7-A013-3943-98C4-CCF3A8104FAB}"/>
              </a:ext>
            </a:extLst>
          </p:cNvPr>
          <p:cNvSpPr/>
          <p:nvPr/>
        </p:nvSpPr>
        <p:spPr>
          <a:xfrm>
            <a:off x="2191901" y="2742437"/>
            <a:ext cx="145244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Tropomyosin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B8CE11C-5E1A-424A-8B99-F3EE00E6DA9D}"/>
              </a:ext>
            </a:extLst>
          </p:cNvPr>
          <p:cNvSpPr/>
          <p:nvPr/>
        </p:nvSpPr>
        <p:spPr>
          <a:xfrm>
            <a:off x="23381" y="3121717"/>
            <a:ext cx="2031163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Actin Myofilament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E60B2CA-DF11-FD47-9B73-A96D5EFE0414}"/>
              </a:ext>
            </a:extLst>
          </p:cNvPr>
          <p:cNvSpPr/>
          <p:nvPr/>
        </p:nvSpPr>
        <p:spPr>
          <a:xfrm>
            <a:off x="163813" y="2596839"/>
            <a:ext cx="1611149" cy="29119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 Actin Strands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E3D550-1A2C-E44F-B754-49B9B46DA851}"/>
              </a:ext>
            </a:extLst>
          </p:cNvPr>
          <p:cNvSpPr txBox="1"/>
          <p:nvPr/>
        </p:nvSpPr>
        <p:spPr>
          <a:xfrm>
            <a:off x="2010751" y="3059884"/>
            <a:ext cx="6815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/>
              <a:t>(thin)</a:t>
            </a:r>
          </a:p>
        </p:txBody>
      </p:sp>
    </p:spTree>
    <p:extLst>
      <p:ext uri="{BB962C8B-B14F-4D97-AF65-F5344CB8AC3E}">
        <p14:creationId xmlns:p14="http://schemas.microsoft.com/office/powerpoint/2010/main" val="62459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8A4B9-9047-1B46-A081-D6BE5F1B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87" y="253448"/>
            <a:ext cx="11151225" cy="635110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296424-E548-BB45-BA78-DFF4E16CF74A}"/>
              </a:ext>
            </a:extLst>
          </p:cNvPr>
          <p:cNvSpPr/>
          <p:nvPr/>
        </p:nvSpPr>
        <p:spPr>
          <a:xfrm>
            <a:off x="4621695" y="954157"/>
            <a:ext cx="523460" cy="2965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28A58-22FD-D541-B401-E79C4EDB8D4A}"/>
              </a:ext>
            </a:extLst>
          </p:cNvPr>
          <p:cNvSpPr/>
          <p:nvPr/>
        </p:nvSpPr>
        <p:spPr>
          <a:xfrm>
            <a:off x="5032512" y="4217505"/>
            <a:ext cx="523460" cy="2965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845CBC-2C13-8D4C-A1D2-E26FB5145F23}"/>
              </a:ext>
            </a:extLst>
          </p:cNvPr>
          <p:cNvSpPr/>
          <p:nvPr/>
        </p:nvSpPr>
        <p:spPr>
          <a:xfrm>
            <a:off x="9972259" y="1789043"/>
            <a:ext cx="1994453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Actin Myofilament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82957A-CF86-0E42-BB26-B8D807BDD505}"/>
              </a:ext>
            </a:extLst>
          </p:cNvPr>
          <p:cNvSpPr/>
          <p:nvPr/>
        </p:nvSpPr>
        <p:spPr>
          <a:xfrm>
            <a:off x="9972258" y="2766391"/>
            <a:ext cx="1815551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 Actin Molecule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F00BD7-4E9F-A24A-A1B3-A1806D8872CE}"/>
              </a:ext>
            </a:extLst>
          </p:cNvPr>
          <p:cNvSpPr/>
          <p:nvPr/>
        </p:nvSpPr>
        <p:spPr>
          <a:xfrm>
            <a:off x="9932499" y="3538297"/>
            <a:ext cx="2219742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Myosin Myofilament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14625A-FB9A-E44E-B669-032A48C911E3}"/>
              </a:ext>
            </a:extLst>
          </p:cNvPr>
          <p:cNvSpPr/>
          <p:nvPr/>
        </p:nvSpPr>
        <p:spPr>
          <a:xfrm>
            <a:off x="8603972" y="5522844"/>
            <a:ext cx="1464368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Cross-Bridge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EA5F31-B4A3-FA4A-945B-486BCEBA6D78}"/>
              </a:ext>
            </a:extLst>
          </p:cNvPr>
          <p:cNvSpPr/>
          <p:nvPr/>
        </p:nvSpPr>
        <p:spPr>
          <a:xfrm>
            <a:off x="2123659" y="5483087"/>
            <a:ext cx="1268897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Site</a:t>
            </a:r>
          </a:p>
        </p:txBody>
      </p:sp>
    </p:spTree>
    <p:extLst>
      <p:ext uri="{BB962C8B-B14F-4D97-AF65-F5344CB8AC3E}">
        <p14:creationId xmlns:p14="http://schemas.microsoft.com/office/powerpoint/2010/main" val="356781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9B85B9-730C-5E41-B8B2-CA74B913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28" y="3551454"/>
            <a:ext cx="8574372" cy="3265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552811-B277-4C46-8ABE-F3C4D37A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6" y="146050"/>
            <a:ext cx="6564520" cy="401211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CCE5B7-BD00-D04E-BFC1-5A7F4DDE589B}"/>
              </a:ext>
            </a:extLst>
          </p:cNvPr>
          <p:cNvSpPr/>
          <p:nvPr/>
        </p:nvSpPr>
        <p:spPr>
          <a:xfrm>
            <a:off x="5552660" y="2763078"/>
            <a:ext cx="1494183" cy="3058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Mitochondria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35CED7-2D90-FB45-8AFC-0A15BE4B5127}"/>
              </a:ext>
            </a:extLst>
          </p:cNvPr>
          <p:cNvSpPr/>
          <p:nvPr/>
        </p:nvSpPr>
        <p:spPr>
          <a:xfrm>
            <a:off x="5552661" y="1673876"/>
            <a:ext cx="1215888" cy="3058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Myofibrils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DF52C4-E144-424E-929B-76350258E422}"/>
              </a:ext>
            </a:extLst>
          </p:cNvPr>
          <p:cNvSpPr/>
          <p:nvPr/>
        </p:nvSpPr>
        <p:spPr>
          <a:xfrm>
            <a:off x="5368786" y="311920"/>
            <a:ext cx="1215889" cy="3058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Sarcomere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8F2064-15AA-E149-A56F-5C2243F97482}"/>
              </a:ext>
            </a:extLst>
          </p:cNvPr>
          <p:cNvSpPr/>
          <p:nvPr/>
        </p:nvSpPr>
        <p:spPr>
          <a:xfrm>
            <a:off x="9312965" y="3551454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Band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F951BB-A02F-484C-9F01-DB9AC80D2C3B}"/>
              </a:ext>
            </a:extLst>
          </p:cNvPr>
          <p:cNvSpPr/>
          <p:nvPr/>
        </p:nvSpPr>
        <p:spPr>
          <a:xfrm>
            <a:off x="9272227" y="4114800"/>
            <a:ext cx="909922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Zone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EBECEF-4712-5944-B005-1E906FD3C5B2}"/>
              </a:ext>
            </a:extLst>
          </p:cNvPr>
          <p:cNvSpPr/>
          <p:nvPr/>
        </p:nvSpPr>
        <p:spPr>
          <a:xfrm>
            <a:off x="7475774" y="4589534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Disk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3348A9-F111-AF40-AC05-A98E5B9C1980}"/>
              </a:ext>
            </a:extLst>
          </p:cNvPr>
          <p:cNvSpPr/>
          <p:nvPr/>
        </p:nvSpPr>
        <p:spPr>
          <a:xfrm>
            <a:off x="11146626" y="4391849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Disk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A6E5063-2128-4D40-8F83-C1BD83902B95}"/>
              </a:ext>
            </a:extLst>
          </p:cNvPr>
          <p:cNvSpPr/>
          <p:nvPr/>
        </p:nvSpPr>
        <p:spPr>
          <a:xfrm>
            <a:off x="9272227" y="4629961"/>
            <a:ext cx="841248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BB4FDC-6889-9449-9D27-073F35AE75BE}"/>
              </a:ext>
            </a:extLst>
          </p:cNvPr>
          <p:cNvSpPr/>
          <p:nvPr/>
        </p:nvSpPr>
        <p:spPr>
          <a:xfrm>
            <a:off x="7368100" y="3940831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Band</a:t>
            </a:r>
          </a:p>
        </p:txBody>
      </p:sp>
    </p:spTree>
    <p:extLst>
      <p:ext uri="{BB962C8B-B14F-4D97-AF65-F5344CB8AC3E}">
        <p14:creationId xmlns:p14="http://schemas.microsoft.com/office/powerpoint/2010/main" val="16620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1BE054BA74F418B73F0B82FA26749" ma:contentTypeVersion="1" ma:contentTypeDescription="Create a new document." ma:contentTypeScope="" ma:versionID="bcc8a4f0cf060c0110efb45742746d81">
  <xsd:schema xmlns:xsd="http://www.w3.org/2001/XMLSchema" xmlns:xs="http://www.w3.org/2001/XMLSchema" xmlns:p="http://schemas.microsoft.com/office/2006/metadata/properties" xmlns:ns3="758f6ec9-80cc-4b61-a1c5-3dd188ae3687" targetNamespace="http://schemas.microsoft.com/office/2006/metadata/properties" ma:root="true" ma:fieldsID="c98fb1f0cd896980c774630393fc32ff" ns3:_="">
    <xsd:import namespace="758f6ec9-80cc-4b61-a1c5-3dd188ae3687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f6ec9-80cc-4b61-a1c5-3dd188ae36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B8812B-D7D1-4F73-A25C-53EAB764B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8f6ec9-80cc-4b61-a1c5-3dd188ae36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1208C5-7169-4686-AF68-56E5B8120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5AD6E0-E151-4453-A6EA-22F3C4DC8BB6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758f6ec9-80cc-4b61-a1c5-3dd188ae368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266</Words>
  <Application>Microsoft Macintosh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Images</dc:title>
  <dc:creator>Severt, Bridgett R</dc:creator>
  <cp:lastModifiedBy>Cerbus, Collin Jordon</cp:lastModifiedBy>
  <cp:revision>27</cp:revision>
  <dcterms:created xsi:type="dcterms:W3CDTF">2014-11-23T21:03:29Z</dcterms:created>
  <dcterms:modified xsi:type="dcterms:W3CDTF">2021-11-17T17:30:50Z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0x010100E641BE054BA74F418B73F0B82FA26749</vt:lpwstr>
  </property>
</Properties>
</file>